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62" r:id="rId1"/>
  </p:sldMasterIdLst>
  <p:sldIdLst>
    <p:sldId id="256" r:id="rId2"/>
  </p:sldIdLst>
  <p:sldSz cx="9144000" cy="6858000" type="screen4x3"/>
  <p:notesSz cx="7104063" cy="10234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188" y="-48"/>
      </p:cViewPr>
      <p:guideLst>
        <p:guide orient="horz" pos="2158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2" Type="http://schemas.openxmlformats.org/officeDocument/2006/relationships/slide" Target="slides/slide1.xml"  /><Relationship Id="rId3" Type="http://schemas.openxmlformats.org/officeDocument/2006/relationships/presProps" Target="presProps.xml"  /><Relationship Id="rId4" Type="http://schemas.openxmlformats.org/officeDocument/2006/relationships/viewProps" Target="viewProps.xml"  /><Relationship Id="rId5" Type="http://schemas.openxmlformats.org/officeDocument/2006/relationships/theme" Target="theme/theme1.xml"  /><Relationship Id="rId6" Type="http://schemas.openxmlformats.org/officeDocument/2006/relationships/tableStyles" Target="tableStyle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80EC8-0F42-441F-BA47-914719E832CF}" type="datetimeFigureOut">
              <a:rPr lang="ko-KR" altLang="en-US" smtClean="0"/>
              <a:t>2026-08-21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07EF-67C2-4F5F-A4A7-5B7D2F48E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0703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80EC8-0F42-441F-BA47-914719E832CF}" type="datetimeFigureOut">
              <a:rPr lang="ko-KR" altLang="en-US" smtClean="0"/>
              <a:t>2026-08-21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07EF-67C2-4F5F-A4A7-5B7D2F48E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280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80EC8-0F42-441F-BA47-914719E832CF}" type="datetimeFigureOut">
              <a:rPr lang="ko-KR" altLang="en-US" smtClean="0"/>
              <a:t>2026-08-21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07EF-67C2-4F5F-A4A7-5B7D2F48E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2078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80EC8-0F42-441F-BA47-914719E832CF}" type="datetimeFigureOut">
              <a:rPr lang="ko-KR" altLang="en-US" smtClean="0"/>
              <a:t>2026-08-21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07EF-67C2-4F5F-A4A7-5B7D2F48E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6575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80EC8-0F42-441F-BA47-914719E832CF}" type="datetimeFigureOut">
              <a:rPr lang="ko-KR" altLang="en-US" smtClean="0"/>
              <a:t>2026-08-21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07EF-67C2-4F5F-A4A7-5B7D2F48E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8406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80EC8-0F42-441F-BA47-914719E832CF}" type="datetimeFigureOut">
              <a:rPr lang="ko-KR" altLang="en-US" smtClean="0"/>
              <a:t>2026-08-21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07EF-67C2-4F5F-A4A7-5B7D2F48E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96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80EC8-0F42-441F-BA47-914719E832CF}" type="datetimeFigureOut">
              <a:rPr lang="ko-KR" altLang="en-US" smtClean="0"/>
              <a:t>2026-08-21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07EF-67C2-4F5F-A4A7-5B7D2F48E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1080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80EC8-0F42-441F-BA47-914719E832CF}" type="datetimeFigureOut">
              <a:rPr lang="ko-KR" altLang="en-US" smtClean="0"/>
              <a:t>2026-08-21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07EF-67C2-4F5F-A4A7-5B7D2F48E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0482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80EC8-0F42-441F-BA47-914719E832CF}" type="datetimeFigureOut">
              <a:rPr lang="ko-KR" altLang="en-US" smtClean="0"/>
              <a:t>2026-08-21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07EF-67C2-4F5F-A4A7-5B7D2F48E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6308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80EC8-0F42-441F-BA47-914719E832CF}" type="datetimeFigureOut">
              <a:rPr lang="ko-KR" altLang="en-US" smtClean="0"/>
              <a:t>2026-08-21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07EF-67C2-4F5F-A4A7-5B7D2F48E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2933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80EC8-0F42-441F-BA47-914719E832CF}" type="datetimeFigureOut">
              <a:rPr lang="ko-KR" altLang="en-US" smtClean="0"/>
              <a:t>2026-08-21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07EF-67C2-4F5F-A4A7-5B7D2F48E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3421515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80EC8-0F42-441F-BA47-914719E832CF}" type="datetimeFigureOut">
              <a:rPr lang="ko-KR" altLang="en-US" smtClean="0"/>
              <a:t>2026-08-21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D07EF-67C2-4F5F-A4A7-5B7D2F48E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5828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616162" y="1302463"/>
            <a:ext cx="7560840" cy="38164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339752" y="3428988"/>
            <a:ext cx="3961456" cy="817623"/>
          </a:xfrm>
          <a:custGeom>
            <a:avLst/>
            <a:gdLst>
              <a:gd name="connsiteX0" fmla="*/ 0 w 3961456"/>
              <a:gd name="connsiteY0" fmla="*/ 11 h 817624"/>
              <a:gd name="connsiteX1" fmla="*/ 3961450 w 3961456"/>
              <a:gd name="connsiteY1" fmla="*/ 9600 h 817624"/>
              <a:gd name="connsiteX2" fmla="*/ 3960440 w 3961456"/>
              <a:gd name="connsiteY2" fmla="*/ 817623 h 817624"/>
              <a:gd name="connsiteX3" fmla="*/ 0 w 3961456"/>
              <a:gd name="connsiteY3" fmla="*/ 817623 h 817624"/>
              <a:gd name="connsiteX4" fmla="*/ 0 w 3961456"/>
              <a:gd name="connsiteY4" fmla="*/ 11 h 8176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61456" h="817624">
                <a:moveTo>
                  <a:pt x="0" y="11"/>
                </a:moveTo>
                <a:lnTo>
                  <a:pt x="3961450" y="9600"/>
                </a:lnTo>
                <a:lnTo>
                  <a:pt x="3960440" y="817623"/>
                </a:lnTo>
                <a:lnTo>
                  <a:pt x="0" y="817623"/>
                </a:lnTo>
                <a:lnTo>
                  <a:pt x="0" y="11"/>
                </a:lnTo>
                <a:close/>
              </a:path>
            </a:pathLst>
          </a:custGeom>
          <a:solidFill>
            <a:srgbClr val="ffffcc">
              <a:alpha val="82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791800" y="1096720"/>
            <a:ext cx="3469350" cy="338554"/>
          </a:xfrm>
          <a:prstGeom prst="rect">
            <a:avLst/>
          </a:prstGeom>
          <a:solidFill>
            <a:schemeClr val="bg1"/>
          </a:solidFill>
        </p:spPr>
        <p:txBody>
          <a:bodyPr wrap="none" lIns="179999" rIns="108000">
            <a:spAutoFit/>
          </a:bodyPr>
          <a:lstStyle/>
          <a:p>
            <a:pPr algn="ctr">
              <a:defRPr/>
            </a:pPr>
            <a:r>
              <a:rPr lang="ko-KR" altLang="en-US" sz="1600" b="1" spc="600">
                <a:latin typeface="굴림체"/>
                <a:ea typeface="A041헤드라인M"/>
              </a:rPr>
              <a:t>대구지방검찰청 영덕지청</a:t>
            </a:r>
            <a:endParaRPr lang="ko-KR" altLang="en-US" sz="1600" b="1" spc="600">
              <a:latin typeface="굴림체"/>
              <a:ea typeface="A041헤드라인M"/>
            </a:endParaRPr>
          </a:p>
        </p:txBody>
      </p:sp>
      <p:sp>
        <p:nvSpPr>
          <p:cNvPr id="17" name="자유형 16"/>
          <p:cNvSpPr/>
          <p:nvPr/>
        </p:nvSpPr>
        <p:spPr>
          <a:xfrm>
            <a:off x="2123728" y="1852500"/>
            <a:ext cx="4392486" cy="2656625"/>
          </a:xfrm>
          <a:custGeom>
            <a:avLst/>
            <a:gdLst>
              <a:gd name="connsiteX0" fmla="*/ 4392498 w 4392499"/>
              <a:gd name="connsiteY0" fmla="*/ -4896 h 2731408"/>
              <a:gd name="connsiteX1" fmla="*/ 4392498 w 4392499"/>
              <a:gd name="connsiteY1" fmla="*/ 2731407 h 2731408"/>
              <a:gd name="connsiteX2" fmla="*/ 10 w 4392499"/>
              <a:gd name="connsiteY2" fmla="*/ 2731407 h 2731408"/>
              <a:gd name="connsiteX3" fmla="*/ 3096 w 4392499"/>
              <a:gd name="connsiteY3" fmla="*/ 1321823 h 27314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2499" h="2731408">
                <a:moveTo>
                  <a:pt x="4392498" y="-4896"/>
                </a:moveTo>
                <a:lnTo>
                  <a:pt x="4392498" y="2731407"/>
                </a:lnTo>
                <a:lnTo>
                  <a:pt x="10" y="2731407"/>
                </a:lnTo>
                <a:lnTo>
                  <a:pt x="3096" y="1321823"/>
                </a:lnTo>
              </a:path>
            </a:pathLst>
          </a:custGeom>
          <a:ln w="254000" cap="sq">
            <a:solidFill>
              <a:srgbClr val="bfbfbf"/>
            </a:solidFill>
            <a:miter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19" name="직선 연결선 18"/>
          <p:cNvCxnSpPr/>
          <p:nvPr/>
        </p:nvCxnSpPr>
        <p:spPr>
          <a:xfrm>
            <a:off x="6756887" y="4509120"/>
            <a:ext cx="1055473" cy="0"/>
          </a:xfrm>
          <a:prstGeom prst="line">
            <a:avLst/>
          </a:prstGeom>
          <a:ln w="254000" cap="sq">
            <a:solidFill>
              <a:schemeClr val="bg1">
                <a:lumMod val="75000"/>
              </a:schemeClr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>
            <a:endCxn id="17" idx="0"/>
          </p:cNvCxnSpPr>
          <p:nvPr/>
        </p:nvCxnSpPr>
        <p:spPr>
          <a:xfrm>
            <a:off x="4860032" y="1844824"/>
            <a:ext cx="1656182" cy="2914"/>
          </a:xfrm>
          <a:prstGeom prst="line">
            <a:avLst/>
          </a:prstGeom>
          <a:ln w="254000" cap="sq">
            <a:solidFill>
              <a:schemeClr val="bg1">
                <a:lumMod val="75000"/>
              </a:schemeClr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388424" y="1700808"/>
            <a:ext cx="354330" cy="3059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300" b="1">
                <a:latin typeface="굴림체"/>
                <a:ea typeface="굴림체"/>
              </a:rPr>
              <a:t>대</a:t>
            </a:r>
            <a:endParaRPr lang="ko-KR" altLang="en-US" sz="1300" b="1">
              <a:latin typeface="굴림체"/>
              <a:ea typeface="굴림체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300" b="1">
                <a:latin typeface="굴림체"/>
                <a:ea typeface="굴림체"/>
              </a:rPr>
              <a:t>구</a:t>
            </a:r>
            <a:endParaRPr lang="ko-KR" altLang="en-US" sz="1300" b="1">
              <a:latin typeface="굴림체"/>
              <a:ea typeface="굴림체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300" b="1">
                <a:latin typeface="굴림체"/>
                <a:ea typeface="굴림체"/>
              </a:rPr>
              <a:t>지</a:t>
            </a:r>
            <a:endParaRPr lang="ko-KR" altLang="en-US" sz="1300" b="1">
              <a:latin typeface="굴림체"/>
              <a:ea typeface="굴림체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300" b="1">
                <a:latin typeface="굴림체"/>
                <a:ea typeface="굴림체"/>
              </a:rPr>
              <a:t>방</a:t>
            </a:r>
            <a:endParaRPr lang="ko-KR" altLang="en-US" sz="1300" b="1">
              <a:latin typeface="굴림체"/>
              <a:ea typeface="굴림체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300" b="1">
                <a:latin typeface="굴림체"/>
                <a:ea typeface="굴림체"/>
              </a:rPr>
              <a:t>법</a:t>
            </a:r>
            <a:endParaRPr lang="ko-KR" altLang="en-US" sz="1300" b="1">
              <a:latin typeface="굴림체"/>
              <a:ea typeface="굴림체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300" b="1">
                <a:latin typeface="굴림체"/>
                <a:ea typeface="굴림체"/>
              </a:rPr>
              <a:t>원</a:t>
            </a:r>
            <a:endParaRPr lang="ko-KR" altLang="en-US" sz="1300" b="1">
              <a:latin typeface="굴림체"/>
              <a:ea typeface="굴림체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300" b="1">
                <a:latin typeface="굴림체"/>
                <a:ea typeface="굴림체"/>
              </a:rPr>
              <a:t>영</a:t>
            </a:r>
            <a:endParaRPr lang="ko-KR" altLang="en-US" sz="1300" b="1">
              <a:latin typeface="굴림체"/>
              <a:ea typeface="굴림체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300" b="1">
                <a:latin typeface="굴림체"/>
                <a:ea typeface="굴림체"/>
              </a:rPr>
              <a:t>덕</a:t>
            </a:r>
            <a:endParaRPr lang="ko-KR" altLang="en-US" sz="1300" b="1">
              <a:latin typeface="굴림체"/>
              <a:ea typeface="굴림체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300" b="1">
                <a:latin typeface="굴림체"/>
                <a:ea typeface="굴림체"/>
              </a:rPr>
              <a:t>지</a:t>
            </a:r>
            <a:endParaRPr lang="ko-KR" altLang="en-US" sz="1300" b="1">
              <a:latin typeface="굴림체"/>
              <a:ea typeface="굴림체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300" b="1">
                <a:latin typeface="굴림체"/>
                <a:ea typeface="굴림체"/>
              </a:rPr>
              <a:t>원</a:t>
            </a:r>
            <a:endParaRPr lang="ko-KR" altLang="en-US" sz="1300" b="1">
              <a:latin typeface="굴림체"/>
              <a:ea typeface="굴림체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732240" y="1844824"/>
            <a:ext cx="1368152" cy="22322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905754" y="1923301"/>
            <a:ext cx="1194638" cy="19324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ko-KR" altLang="en-US" sz="1100" b="1" spc="100">
              <a:latin typeface="굴림체"/>
              <a:ea typeface="굴림체"/>
            </a:endParaRPr>
          </a:p>
          <a:p>
            <a:pPr algn="ctr">
              <a:defRPr/>
            </a:pPr>
            <a:r>
              <a:rPr lang="ko-KR" altLang="en-US" sz="1100" b="1" spc="100">
                <a:latin typeface="굴림체"/>
                <a:ea typeface="굴림체"/>
              </a:rPr>
              <a:t>장애인 전용</a:t>
            </a:r>
            <a:endParaRPr lang="ko-KR" altLang="en-US" sz="1100" b="1" spc="100">
              <a:latin typeface="굴림체"/>
              <a:ea typeface="굴림체"/>
            </a:endParaRPr>
          </a:p>
          <a:p>
            <a:pPr algn="ctr">
              <a:defRPr/>
            </a:pPr>
            <a:r>
              <a:rPr lang="ko-KR" altLang="en-US" sz="1100" b="1" spc="100">
                <a:latin typeface="굴림체"/>
                <a:ea typeface="굴림체"/>
              </a:rPr>
              <a:t>주차장</a:t>
            </a:r>
            <a:endParaRPr lang="ko-KR" altLang="en-US" sz="1100" b="1" spc="100">
              <a:latin typeface="굴림체"/>
              <a:ea typeface="굴림체"/>
            </a:endParaRPr>
          </a:p>
          <a:p>
            <a:pPr algn="ctr">
              <a:defRPr/>
            </a:pPr>
            <a:r>
              <a:rPr lang="en-US" altLang="ko-KR" sz="1100" b="1" spc="100">
                <a:latin typeface="굴림체"/>
                <a:ea typeface="굴림체"/>
              </a:rPr>
              <a:t>(4</a:t>
            </a:r>
            <a:r>
              <a:rPr lang="ko-KR" altLang="en-US" sz="1100" b="1" spc="100">
                <a:latin typeface="굴림체"/>
                <a:ea typeface="굴림체"/>
              </a:rPr>
              <a:t>대</a:t>
            </a:r>
            <a:r>
              <a:rPr lang="en-US" altLang="ko-KR" sz="1100" b="1" spc="100">
                <a:latin typeface="굴림체"/>
                <a:ea typeface="굴림체"/>
              </a:rPr>
              <a:t>)</a:t>
            </a:r>
            <a:endParaRPr lang="en-US" altLang="ko-KR" sz="1100" b="1" spc="100">
              <a:latin typeface="굴림체"/>
              <a:ea typeface="굴림체"/>
            </a:endParaRPr>
          </a:p>
          <a:p>
            <a:pPr algn="ctr">
              <a:defRPr/>
            </a:pPr>
            <a:endParaRPr lang="en-US" altLang="ko-KR" sz="1100" b="1" spc="100">
              <a:latin typeface="굴림체"/>
              <a:ea typeface="굴림체"/>
            </a:endParaRPr>
          </a:p>
          <a:p>
            <a:pPr algn="ctr">
              <a:defRPr/>
            </a:pPr>
            <a:r>
              <a:rPr lang="ko-KR" altLang="en-US" sz="1100" b="1" spc="100">
                <a:latin typeface="굴림체"/>
                <a:ea typeface="굴림체"/>
              </a:rPr>
              <a:t>민원 전용</a:t>
            </a:r>
            <a:endParaRPr lang="ko-KR" altLang="en-US" sz="1100" b="1" spc="100">
              <a:latin typeface="굴림체"/>
              <a:ea typeface="굴림체"/>
            </a:endParaRPr>
          </a:p>
          <a:p>
            <a:pPr algn="ctr">
              <a:defRPr/>
            </a:pPr>
            <a:r>
              <a:rPr lang="ko-KR" altLang="en-US" sz="1100" b="1" spc="100">
                <a:latin typeface="굴림체"/>
                <a:ea typeface="굴림체"/>
              </a:rPr>
              <a:t>주차장</a:t>
            </a:r>
            <a:endParaRPr lang="ko-KR" altLang="en-US" sz="1100" b="1" spc="100">
              <a:latin typeface="굴림체"/>
              <a:ea typeface="굴림체"/>
            </a:endParaRPr>
          </a:p>
          <a:p>
            <a:pPr algn="ctr">
              <a:defRPr/>
            </a:pPr>
            <a:r>
              <a:rPr lang="en-US" altLang="ko-KR" sz="1100" b="1" spc="100">
                <a:latin typeface="굴림체"/>
                <a:ea typeface="굴림체"/>
              </a:rPr>
              <a:t>(17</a:t>
            </a:r>
            <a:r>
              <a:rPr lang="ko-KR" altLang="en-US" sz="1100" b="1" spc="100">
                <a:latin typeface="굴림체"/>
                <a:ea typeface="굴림체"/>
              </a:rPr>
              <a:t>대</a:t>
            </a:r>
            <a:r>
              <a:rPr lang="en-US" altLang="ko-KR" sz="1100" b="1" spc="100">
                <a:latin typeface="굴림체"/>
                <a:ea typeface="굴림체"/>
              </a:rPr>
              <a:t>)</a:t>
            </a:r>
            <a:endParaRPr lang="en-US" altLang="ko-KR" sz="1100" b="1" spc="100">
              <a:latin typeface="굴림체"/>
              <a:ea typeface="굴림체"/>
            </a:endParaRPr>
          </a:p>
          <a:p>
            <a:pPr algn="ctr">
              <a:defRPr/>
            </a:pPr>
            <a:endParaRPr lang="en-US" altLang="ko-KR" sz="1100" b="1" spc="100">
              <a:latin typeface="굴림체"/>
              <a:ea typeface="굴림체"/>
            </a:endParaRPr>
          </a:p>
          <a:p>
            <a:pPr algn="ctr">
              <a:defRPr/>
            </a:pPr>
            <a:r>
              <a:rPr lang="ko-KR" altLang="en-US" sz="1100" b="1" spc="100">
                <a:latin typeface="굴림체"/>
                <a:ea typeface="굴림체"/>
              </a:rPr>
              <a:t>전기충전기</a:t>
            </a:r>
            <a:endParaRPr lang="ko-KR" altLang="en-US" sz="1100" b="1" spc="100">
              <a:latin typeface="굴림체"/>
              <a:ea typeface="굴림체"/>
            </a:endParaRPr>
          </a:p>
          <a:p>
            <a:pPr algn="ctr">
              <a:defRPr/>
            </a:pPr>
            <a:r>
              <a:rPr lang="en-US" altLang="ko-KR" sz="1100" b="1" spc="100">
                <a:latin typeface="굴림체"/>
                <a:ea typeface="굴림체"/>
              </a:rPr>
              <a:t>(2</a:t>
            </a:r>
            <a:r>
              <a:rPr lang="ko-KR" altLang="en-US" sz="1100" b="1" spc="100">
                <a:latin typeface="굴림체"/>
                <a:ea typeface="굴림체"/>
              </a:rPr>
              <a:t>대</a:t>
            </a:r>
            <a:r>
              <a:rPr lang="en-US" altLang="ko-KR" sz="1100" b="1" spc="100">
                <a:latin typeface="굴림체"/>
                <a:ea typeface="굴림체"/>
              </a:rPr>
              <a:t>)</a:t>
            </a:r>
            <a:endParaRPr lang="en-US" altLang="ko-KR" sz="1100" b="1" spc="100">
              <a:latin typeface="굴림체"/>
              <a:ea typeface="굴림체"/>
            </a:endParaRPr>
          </a:p>
        </p:txBody>
      </p:sp>
      <p:sp>
        <p:nvSpPr>
          <p:cNvPr id="9" name="직사각형 8"/>
          <p:cNvSpPr/>
          <p:nvPr/>
        </p:nvSpPr>
        <p:spPr>
          <a:xfrm rot="16200000">
            <a:off x="3078883" y="1388958"/>
            <a:ext cx="560818" cy="25694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267744" y="2428171"/>
            <a:ext cx="2304256" cy="42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100" b="1" spc="100">
                <a:latin typeface="굴림체"/>
                <a:ea typeface="굴림체"/>
              </a:rPr>
              <a:t>공용차량 및 직원 전용주차장</a:t>
            </a:r>
            <a:endParaRPr lang="ko-KR" altLang="en-US" sz="1100" b="1" spc="100">
              <a:latin typeface="굴림체"/>
              <a:ea typeface="굴림체"/>
            </a:endParaRPr>
          </a:p>
          <a:p>
            <a:pPr algn="ctr">
              <a:defRPr/>
            </a:pPr>
            <a:r>
              <a:rPr lang="en-US" altLang="ko-KR" sz="1100" b="1" spc="100">
                <a:latin typeface="굴림체"/>
                <a:ea typeface="굴림체"/>
              </a:rPr>
              <a:t>(10</a:t>
            </a:r>
            <a:r>
              <a:rPr lang="ko-KR" altLang="en-US" sz="1100" b="1" spc="100">
                <a:latin typeface="굴림체"/>
                <a:ea typeface="굴림체"/>
              </a:rPr>
              <a:t>대</a:t>
            </a:r>
            <a:r>
              <a:rPr lang="en-US" altLang="ko-KR" sz="1100" b="1" spc="100">
                <a:latin typeface="굴림체"/>
                <a:ea typeface="굴림체"/>
              </a:rPr>
              <a:t>)</a:t>
            </a:r>
            <a:endParaRPr lang="en-US" altLang="ko-KR" sz="1100" b="1" spc="100">
              <a:latin typeface="굴림체"/>
              <a:ea typeface="굴림체"/>
            </a:endParaRPr>
          </a:p>
        </p:txBody>
      </p:sp>
      <p:cxnSp>
        <p:nvCxnSpPr>
          <p:cNvPr id="37" name="직선 연결선 36"/>
          <p:cNvCxnSpPr/>
          <p:nvPr/>
        </p:nvCxnSpPr>
        <p:spPr>
          <a:xfrm rot="16200000" flipH="1">
            <a:off x="4319972" y="2600908"/>
            <a:ext cx="1080120" cy="0"/>
          </a:xfrm>
          <a:prstGeom prst="line">
            <a:avLst/>
          </a:prstGeom>
          <a:ln w="254000" cap="sq">
            <a:solidFill>
              <a:schemeClr val="bg1">
                <a:lumMod val="75000"/>
              </a:schemeClr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직사각형 34"/>
          <p:cNvSpPr/>
          <p:nvPr/>
        </p:nvSpPr>
        <p:spPr>
          <a:xfrm rot="16200000">
            <a:off x="234669" y="2906940"/>
            <a:ext cx="2187672" cy="12155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899592" y="2800732"/>
            <a:ext cx="877773" cy="125653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endParaRPr lang="ko-KR" altLang="en-US" sz="1100" b="1" spc="100">
              <a:latin typeface="굴림체"/>
              <a:ea typeface="굴림체"/>
            </a:endParaRPr>
          </a:p>
          <a:p>
            <a:pPr algn="ctr">
              <a:defRPr/>
            </a:pPr>
            <a:endParaRPr lang="ko-KR" altLang="en-US" sz="1100" b="1" spc="100">
              <a:latin typeface="굴림체"/>
              <a:ea typeface="굴림체"/>
            </a:endParaRPr>
          </a:p>
          <a:p>
            <a:pPr algn="ctr">
              <a:defRPr/>
            </a:pPr>
            <a:r>
              <a:rPr lang="ko-KR" altLang="en-US" sz="1100" b="1" spc="100">
                <a:latin typeface="굴림체"/>
                <a:ea typeface="굴림체"/>
              </a:rPr>
              <a:t>직원 전용</a:t>
            </a:r>
            <a:endParaRPr lang="ko-KR" altLang="en-US" sz="1100" b="1" spc="100">
              <a:latin typeface="굴림체"/>
              <a:ea typeface="굴림체"/>
            </a:endParaRPr>
          </a:p>
          <a:p>
            <a:pPr algn="ctr">
              <a:defRPr/>
            </a:pPr>
            <a:r>
              <a:rPr lang="ko-KR" altLang="en-US" sz="1100" b="1" spc="100">
                <a:latin typeface="굴림체"/>
                <a:ea typeface="굴림체"/>
              </a:rPr>
              <a:t>주차장</a:t>
            </a:r>
            <a:endParaRPr lang="ko-KR" altLang="en-US" sz="1100" b="1" spc="100">
              <a:latin typeface="굴림체"/>
              <a:ea typeface="굴림체"/>
            </a:endParaRPr>
          </a:p>
          <a:p>
            <a:pPr algn="ctr">
              <a:defRPr/>
            </a:pPr>
            <a:r>
              <a:rPr lang="en-US" altLang="ko-KR" sz="1100" b="1" spc="100">
                <a:latin typeface="굴림체"/>
                <a:ea typeface="굴림체"/>
              </a:rPr>
              <a:t>(22</a:t>
            </a:r>
            <a:r>
              <a:rPr lang="ko-KR" altLang="en-US" sz="1100" b="1" spc="100">
                <a:latin typeface="굴림체"/>
                <a:ea typeface="굴림체"/>
              </a:rPr>
              <a:t>대</a:t>
            </a:r>
            <a:r>
              <a:rPr lang="en-US" altLang="ko-KR" sz="1100" b="1" spc="100">
                <a:latin typeface="굴림체"/>
                <a:ea typeface="굴림체"/>
              </a:rPr>
              <a:t>)</a:t>
            </a:r>
            <a:endParaRPr lang="en-US" altLang="ko-KR" sz="1100" b="1" spc="100">
              <a:latin typeface="굴림체"/>
              <a:ea typeface="굴림체"/>
            </a:endParaRPr>
          </a:p>
          <a:p>
            <a:pPr algn="ctr">
              <a:defRPr/>
            </a:pPr>
            <a:endParaRPr lang="en-US" altLang="ko-KR" sz="1100" b="1" spc="100">
              <a:latin typeface="굴림체"/>
              <a:ea typeface="굴림체"/>
            </a:endParaRPr>
          </a:p>
          <a:p>
            <a:pPr algn="ctr">
              <a:defRPr/>
            </a:pPr>
            <a:endParaRPr lang="en-US" altLang="ko-KR" sz="1100" b="1" spc="100">
              <a:latin typeface="굴림체"/>
              <a:ea typeface="굴림체"/>
            </a:endParaRPr>
          </a:p>
        </p:txBody>
      </p:sp>
      <p:sp>
        <p:nvSpPr>
          <p:cNvPr id="42" name="오른쪽 화살표 41"/>
          <p:cNvSpPr/>
          <p:nvPr/>
        </p:nvSpPr>
        <p:spPr>
          <a:xfrm rot="10800000">
            <a:off x="5430212" y="2941704"/>
            <a:ext cx="216000" cy="108000"/>
          </a:xfrm>
          <a:prstGeom prst="rightArrow">
            <a:avLst>
              <a:gd name="adj1" fmla="val 33852"/>
              <a:gd name="adj2" fmla="val 8316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4099560" y="5234303"/>
            <a:ext cx="802005" cy="38354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300" b="1" spc="300">
                <a:latin typeface="굴림체"/>
                <a:ea typeface="굴림체"/>
              </a:rPr>
              <a:t>경동로</a:t>
            </a:r>
            <a:endParaRPr lang="ko-KR" altLang="en-US" sz="1300" b="1" spc="300">
              <a:latin typeface="굴림체"/>
              <a:ea typeface="굴림체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067944" y="3645024"/>
            <a:ext cx="600912" cy="2910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300" b="1">
                <a:latin typeface="굴림체"/>
                <a:ea typeface="굴림체"/>
              </a:rPr>
              <a:t>본 관</a:t>
            </a:r>
            <a:endParaRPr lang="ko-KR" altLang="en-US" sz="1300" b="1">
              <a:latin typeface="굴림체"/>
              <a:ea typeface="굴림체"/>
            </a:endParaRPr>
          </a:p>
        </p:txBody>
      </p:sp>
      <p:pic>
        <p:nvPicPr>
          <p:cNvPr id="1026" name="Picture 2" descr="E:\자료교환 받은파일\0b8064794ab3e67a68856181a8cecce6.jpg"/>
          <p:cNvPicPr>
            <a:picLocks noChangeArrowheads="1"/>
          </p:cNvPicPr>
          <p:nvPr/>
        </p:nvPicPr>
        <p:blipFill rotWithShape="1">
          <a:blip r:embed="rId2"/>
          <a:srcRect l="24960" t="21310" r="24550" b="21240"/>
          <a:stretch>
            <a:fillRect/>
          </a:stretch>
        </p:blipFill>
        <p:spPr>
          <a:xfrm>
            <a:off x="6782370" y="2492896"/>
            <a:ext cx="237902" cy="245812"/>
          </a:xfrm>
          <a:prstGeom prst="rect">
            <a:avLst/>
          </a:prstGeom>
          <a:noFill/>
        </p:spPr>
      </p:pic>
      <p:sp>
        <p:nvSpPr>
          <p:cNvPr id="60" name="직사각형 59"/>
          <p:cNvSpPr/>
          <p:nvPr/>
        </p:nvSpPr>
        <p:spPr>
          <a:xfrm>
            <a:off x="365981" y="1014430"/>
            <a:ext cx="8412038" cy="4696173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29" name="TextBox 45"/>
          <p:cNvSpPr txBox="1"/>
          <p:nvPr/>
        </p:nvSpPr>
        <p:spPr>
          <a:xfrm>
            <a:off x="7524328" y="4941168"/>
            <a:ext cx="720080" cy="36004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wrap="none" anchor="ctr">
            <a:noAutofit/>
          </a:bodyPr>
          <a:p>
            <a:pPr mar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정문</a:t>
            </a:r>
            <a:endPara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1031" name="직사각형 6"/>
          <p:cNvSpPr/>
          <p:nvPr/>
        </p:nvSpPr>
        <p:spPr>
          <a:xfrm>
            <a:off x="5076056" y="2164692"/>
            <a:ext cx="1224136" cy="1264307"/>
          </a:xfrm>
          <a:custGeom>
            <a:avLst/>
            <a:gdLst>
              <a:gd name="connsiteX0" fmla="*/ 0 w 1233531"/>
              <a:gd name="connsiteY0" fmla="*/ 1249660 h 1264307"/>
              <a:gd name="connsiteX1" fmla="*/ 0 w 1233531"/>
              <a:gd name="connsiteY1" fmla="*/ 0 h 1264307"/>
              <a:gd name="connsiteX2" fmla="*/ 1232519 w 1233531"/>
              <a:gd name="connsiteY2" fmla="*/ 0 h 1264307"/>
              <a:gd name="connsiteX3" fmla="*/ 1233530 w 1233531"/>
              <a:gd name="connsiteY3" fmla="*/ 1269065 h 126430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3531" h="1264307">
                <a:moveTo>
                  <a:pt x="0" y="1249660"/>
                </a:moveTo>
                <a:lnTo>
                  <a:pt x="0" y="0"/>
                </a:lnTo>
                <a:lnTo>
                  <a:pt x="1232519" y="0"/>
                </a:lnTo>
                <a:lnTo>
                  <a:pt x="1233530" y="1269065"/>
                </a:lnTo>
              </a:path>
            </a:pathLst>
          </a:custGeom>
          <a:solidFill>
            <a:srgbClr val="ffffcc">
              <a:alpha val="81960"/>
            </a:srgbClr>
          </a:solidFill>
          <a:ln w="25400" cap="flat" cmpd="sng" algn="ctr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/>
          <a:p>
            <a:pPr mar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ffffff"/>
              </a:solidFill>
              <a:latin typeface="맑은 고딕"/>
              <a:ea typeface="맑은 고딕"/>
              <a:cs typeface="맑은 고딕"/>
            </a:endParaRPr>
          </a:p>
        </p:txBody>
      </p:sp>
      <p:cxnSp>
        <p:nvCxnSpPr>
          <p:cNvPr id="1032" name="직선 연결선 20"/>
          <p:cNvCxnSpPr>
            <a:stCxn id="17" idx="3"/>
          </p:cNvCxnSpPr>
          <p:nvPr/>
        </p:nvCxnSpPr>
        <p:spPr>
          <a:xfrm>
            <a:off x="2126824" y="3138133"/>
            <a:ext cx="2733207" cy="2834"/>
          </a:xfrm>
          <a:prstGeom prst="line">
            <a:avLst/>
          </a:prstGeom>
          <a:noFill/>
          <a:ln w="254000" cap="sq" cmpd="sng" algn="ctr">
            <a:solidFill>
              <a:srgbClr val="bfbfbf">
                <a:alpha val="100000"/>
              </a:srgbClr>
            </a:solidFill>
            <a:prstDash val="solid"/>
            <a:miter/>
          </a:ln>
        </p:spPr>
      </p:cxnSp>
      <p:cxnSp>
        <p:nvCxnSpPr>
          <p:cNvPr id="1033" name="직선 연결선 36"/>
          <p:cNvCxnSpPr/>
          <p:nvPr/>
        </p:nvCxnSpPr>
        <p:spPr>
          <a:xfrm rot="16200000" flipH="1">
            <a:off x="7740352" y="4725144"/>
            <a:ext cx="144016" cy="0"/>
          </a:xfrm>
          <a:prstGeom prst="line">
            <a:avLst/>
          </a:prstGeom>
          <a:noFill/>
          <a:ln w="254000" cap="sq" cmpd="sng" algn="ctr">
            <a:solidFill>
              <a:srgbClr val="bfbfbf">
                <a:alpha val="100000"/>
              </a:srgbClr>
            </a:solidFill>
            <a:prstDash val="solid"/>
            <a:miter/>
          </a:ln>
        </p:spPr>
      </p:cxnSp>
      <p:sp>
        <p:nvSpPr>
          <p:cNvPr id="1034" name="직사각형 6"/>
          <p:cNvSpPr/>
          <p:nvPr/>
        </p:nvSpPr>
        <p:spPr>
          <a:xfrm>
            <a:off x="682551" y="1772816"/>
            <a:ext cx="3961456" cy="529591"/>
          </a:xfrm>
          <a:custGeom>
            <a:avLst/>
            <a:gdLst>
              <a:gd name="connsiteX0" fmla="*/ 0 w 3961456"/>
              <a:gd name="connsiteY0" fmla="*/ 11 h 817624"/>
              <a:gd name="connsiteX1" fmla="*/ 3961450 w 3961456"/>
              <a:gd name="connsiteY1" fmla="*/ 9600 h 817624"/>
              <a:gd name="connsiteX2" fmla="*/ 3960440 w 3961456"/>
              <a:gd name="connsiteY2" fmla="*/ 817623 h 817624"/>
              <a:gd name="connsiteX3" fmla="*/ 0 w 3961456"/>
              <a:gd name="connsiteY3" fmla="*/ 817623 h 817624"/>
              <a:gd name="connsiteX4" fmla="*/ 0 w 3961456"/>
              <a:gd name="connsiteY4" fmla="*/ 11 h 81762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61456" h="817624">
                <a:moveTo>
                  <a:pt x="0" y="11"/>
                </a:moveTo>
                <a:lnTo>
                  <a:pt x="3961450" y="9600"/>
                </a:lnTo>
                <a:lnTo>
                  <a:pt x="3960440" y="817623"/>
                </a:lnTo>
                <a:lnTo>
                  <a:pt x="0" y="817623"/>
                </a:lnTo>
                <a:lnTo>
                  <a:pt x="0" y="11"/>
                </a:lnTo>
                <a:close/>
              </a:path>
            </a:pathLst>
          </a:custGeom>
          <a:solidFill>
            <a:srgbClr val="ffceb0">
              <a:alpha val="81960"/>
            </a:srgbClr>
          </a:solidFill>
          <a:ln w="25400" cap="flat" cmpd="sng" algn="ctr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/>
          <a:p>
            <a:pPr mar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endParaRPr xmlns:mc="http://schemas.openxmlformats.org/markup-compatibility/2006" xmlns:hp="http://schemas.haansoft.com/office/presentation/8.0" kumimoji="0" lang="ko-KR" altLang="en-US" sz="1800" b="0" i="0" u="none" strike="noStrike" kern="1200" cap="none" spc="0" normalizeH="0" baseline="0" mc:Ignorable="hp" hp:hslEmbossed="0">
              <a:solidFill>
                <a:srgbClr val="ffffff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036" name="TextBox 56"/>
          <p:cNvSpPr txBox="1"/>
          <p:nvPr/>
        </p:nvSpPr>
        <p:spPr>
          <a:xfrm>
            <a:off x="2223135" y="1916832"/>
            <a:ext cx="849630" cy="291088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 mar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테니스장</a:t>
            </a:r>
            <a:endParaRPr xmlns:mc="http://schemas.openxmlformats.org/markup-compatibility/2006" xmlns:hp="http://schemas.haansoft.com/office/presentation/8.0" kumimoji="0" lang="ko-KR" altLang="en-US" sz="1300" b="1" i="0" u="none" strike="noStrike" kern="1200" cap="none" spc="0" normalizeH="0" baseline="0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17</ep:Words>
  <ep:PresentationFormat>화면 슬라이드 쇼(4:3)</ep:PresentationFormat>
  <ep:Paragraphs>28</ep:Paragraphs>
  <ep:Slides>1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ep:HeadingPairs>
  <ep:TitlesOfParts>
    <vt:vector size="2" baseType="lpstr">
      <vt:lpstr>Office 테마</vt:lpstr>
      <vt:lpstr>슬라이드 1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2026-08-21T01:01:26.000</dcterms:created>
  <dc:creator>공수형</dc:creator>
  <cp:lastModifiedBy>sppo</cp:lastModifiedBy>
  <dcterms:modified xsi:type="dcterms:W3CDTF">2026-09-02T05:16:16.258</dcterms:modified>
  <cp:revision>21</cp:revision>
  <dc:title>PowerPoint 프레젠테이션</dc:title>
  <cp:version/>
</cp:coreProperties>
</file>